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၂၃၂	သင်ဖို့ငါအသက်ပေးကျူး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gave my life for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၁ဝး၁၅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D2B9CF9-95C7-48EB-BADF-399FAEB5D2A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ငါကားသင်၏အတွက် ငါ့သွေးမြတ်သွန်းလောင်း၏၊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သင်သည် ရွေးခြင်းခံလျက် သေခြင်းမှ ရှင်ရသည်၊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ငါသည် သင်၏ အတွက်သေ၏၊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ငါတွက်သင်ဘာ ပြုနည်း၊ ငါသည် သင်၏ အတွက်သေ၏၊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ငါတွက်သင်ဘာ ပြုနည်း။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0216CEF-1F02-49B3-B96A-CF3F8462167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ခမည်းတော်နေဌာန၊ ငါ့ဘုန်းဖုံးလွှမ်းပလ္လင်၊ မြေကြီးမှောင်မိုက် ညဉ့်မှာ၊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လှည့်လည်ရန် ငါစွန့်ဆင်း၊ သင့်ဖို့ပင် ငါချွတ်ပယ်စွန့်သည်၊ ငါဖို့သင်ဘာ စွန့်နည်း၊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သင့်ဖို့ပင် ငါချွတ်ပယ်စွန့်သည်၊ ငါဖို့သင်ဘာ စွန့်နည်း။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13986CD-4627-4483-AFA1-A276A128E86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 သင်ကြံမမီ၊ ဒုက္ခကြီးစွာခံလျှင်၊ ငရဲနှင့်သင်လွှတ်မည်၊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ကိုယ်စားငါဝင်၊ သင်၏အတွက်သာ ငါခံသည်၊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ငါဖို့ သင်ဘာခံနည်း။ သင်၏အတွက်သာ ငါခံသည်၊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ငါဖို့ သင်ဘာခံနည်း။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C97CCED-1FDA-4D8A-890F-8082718D7B6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ငါ့နေရာကောင်းကင်မှ ပြစ်လုံးလုံးဖြေလွှတ်ခြင်း၊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ဆုကျေးဇူးကြွယ်ဝစွာ ဆောင်ခဲ့ချပေး သွန်သွင်း၊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သင့်အားဆုများစွာငါပေးပြီ၊ ငါ့အားသင်ဘာလှူနည်း။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သင့်အားဆုများစွာငါပေးပြီ၊ ငါ့အားသင်ဘာလှူနည်း။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A6BF5C7-705D-495B-96D7-B09C3554034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541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၂၃၂ သင်ဖို့ငါအသက်ပေးကျူး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2019-12-23T04:23:02Z</dcterms:modified>
</cp:coreProperties>
</file>