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၅၄	၁၃၉ ခုမြောက်သော ဆာလံ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Chas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Barney (1726-1814) 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ောင်းကင်ဘုံရှင် ကိုယ်တော်ြမတ်သည် အကျွန်ုပ်ကို သိတော်မူ၏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နိုးခြင်း အိပ်ခြင်း ထခြင်း ထိုင်ခြင်း၊ နှလုံးသည်းပွတ် အကုန်ကို မြင်။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ြံအစည်၊ အပြုအမူ အကြွင်းမဲ့ပင် သိမြင်တော်မူ၊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စကားမပြောခင် ဖြစ်သော်လည်း အဘယ်သို့ ပြောမည်ကို သိ၏။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ောင်းကင်ဘုံသို့ တက်သွားရာတွင်၊ ကိုယ်တော်ခံစားတော်မူရာပင်၊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ငရဲသို့ရောက်သည်မှန်ပါစေ၊ လက်ရုံးတော်သည် ကျွန်ုပ်ကို တွေ့။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ှောင်မိုက်အတိပင် ဖြစ်သော်လည်း၊ ရောင်ခြည်တော်လွှတ်လျှင် လင်းပါ၏၊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စကြာ၀ဠာ ခပ်သိမ်းတို့မှာ ကင်းလွတ်အရပ် မရှိနိုင်ပါ။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065685" y="3244334"/>
            <a:ext cx="2060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ိုထာ၀ရသခင်ဘုရား ရှေ့တော်၌ပင် ကြောက်ရွံ့လှုပ်ရှား၊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အကျင့်မကောင်းအလျှင်းမပြု၊ အကျွန်ုပ်တို့ မစတော်မူ။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375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၅၄ ၁၃၉ ခုမြောက်သော ဆာလံ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26</cp:revision>
  <dcterms:created xsi:type="dcterms:W3CDTF">2018-10-09T13:17:21Z</dcterms:created>
  <dcterms:modified xsi:type="dcterms:W3CDTF">2019-12-18T08:47:46Z</dcterms:modified>
</cp:coreProperties>
</file>