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၈၇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 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တိ၊ ၁း၁၄-၁၅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E. Gould (1822-1875)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မဟ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ာမေတ္တာကြင်နာချစ်ခင်၊ သေမင်းလက်တွင် ညှင်းဆဲခြင်းကို၊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ခံနေရသော လူများကိုပင်၊ ရွေးနုတ်ခြင်းကို သီချင်းမြွက်ဆို။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 သခင်ယေရှု၊ အပြစ်များသော ကျွန်ုပ်တို့ကို၊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အသွေးတော်နှင့် ရွေးနုတ်တော်မူ၊ ကျေးဇူးတော်ကို ချီးမွမ်းကြစို့။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ာမင် အာမင် မှန်လှပေသည်၊ ဧမာနွေလကျေးဇူးရှင်ကို၊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ကျွန်ုပ်တို့သည် ချီးမွမ်းပါမည်၊ ဟာလေလုယ ဟာလေလုဆို။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ုချီးမွမ်းကြလေကုန်သော ကျွန်ုပ်တို့သည် ကိုယ်တော်မြတ်ကို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ယုံကြည်၊ ကြည်ညိုနိုင်ပါစေသော၊ ကျေးဇူးပေါင်းကို သီချင်းမြွက်ဆို။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348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၈၇ ကယ်တင်တော်ကျူး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2019-12-18T10:54:17Z</dcterms:modified>
</cp:coreProperties>
</file>