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၂၉၃	အိုယေရှုရှင် ကိုယ်တော်မြတ်သည်ကျူး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Jesus, Thou joy of loving hearts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ယော၊ ၆း၃၅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Henry Baker (1835-1910)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2932BEEA-D67A-49AA-9D35-5DF190B26F3D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အိုယေရှုရှင် ကိုယ်တော်မြတ်သည်၊ အသက်သခင် အလင်းဖြစ်၏၊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ပေးတော်မူသော ဆုမင်္ဂလာ၊ ကိုယ်တော်ရှင်အား ပြန်ဆက်လိုပါ။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6F5D8954-9F5B-4712-B83C-082BF77CE6E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သစ္စာတော်သည် အမြဲတည်၏၊ ဆုတောင်းသူကို ကယ်တော်မူသည်၊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ကိုယ်တော်ကို ရှာသူတို့သည်လည်း၊ ကိုယ်တော်ရှင်ကို တွေ့ကြရ၏။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E04A344-F3BC-4A5D-8A5B-4EAE613250D2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အသက်ရှင်သော မုန့်မြည်းစမ်းပြီ၊ ထိုမုန့်ကိုပင် စားလိုပါ၏၊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အသက်ရေကိုလည်း သောက်ရပြီ၊ ထိုရေကိုပင် သောက်လိုပါသည်။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584B3092-CDBE-46F3-AF50-C73D865C9FF6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မမြဲဘဝမှာနေစဉ်တွင် ကိုယ်တော်ရှင်ကို တောင့်တမျှော်လင့်၊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ပြုံးရွှင်မျက်နှာဖူးရ ဝမ်းသာ ယုံကြည်မြဲက ကောင်းချီးမှန်ရ။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32B92B07-AA9F-4271-B7A9-22B5E8A4C609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အိုယေရှုရှင် အစဉ်နေပါ၊ သက်တာြငိမ်သက် ထွန်းလင်းစေပါ၊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အပြစ်ကို ဖယ်ရှင်းပြီးသောခါ၊ ရောင်ခြည်တော်ဖြင့် ထွန်းလင်းစေပါ။ အာမင်။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2D03ADC0-749C-4D6B-B0DA-8D35C9596B9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440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၂၉၃ အိုယေရှုရှင် ကိုယ်တော်မြတ်သည်ကျူး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2019-12-23T05:22:22Z</dcterms:modified>
</cp:coreProperties>
</file>