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၁၆၅	သက်တာမုန်တိုင်းလှိုင်းထစဉ်ခါကျူး </a:t>
            </a:r>
            <a:endParaRPr lang="my-MM" sz="6600" b="1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994360"/>
            <a:ext cx="12191999" cy="2923395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</a:pPr>
            <a:r>
              <a:rPr lang="en-US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Jesus </a:t>
            </a:r>
            <a:r>
              <a:rPr lang="en-US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calls </a:t>
            </a:r>
            <a:r>
              <a:rPr lang="en-US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</a:t>
            </a:r>
            <a:r>
              <a:rPr lang="en-US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O’er </a:t>
            </a:r>
            <a:r>
              <a:rPr lang="en-US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Tumult </a:t>
            </a:r>
            <a:endParaRPr lang="en-US" sz="5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my-MM" sz="4200" dirty="0">
                <a:latin typeface="Pyidaungsu" panose="020B0502040204020203" pitchFamily="34" charset="0"/>
                <a:cs typeface="Pyidaungsu" panose="020B0502040204020203" pitchFamily="34" charset="0"/>
              </a:rPr>
              <a:t>မ၊ ၄း၁၉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H. Jude </a:t>
            </a:r>
          </a:p>
          <a:p>
            <a:pPr>
              <a:lnSpc>
                <a:spcPct val="170000"/>
              </a:lnSpc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်တာမုန်တိုင်း လှိုင်းထစဉ်ခါ၊ ယေရှုရှင်သည် ခေါ်နေ၏၊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ငါ့တပည့်တို့၊ ငါ့နောက်လိုက်လာ၊ ချိုသာလှစွာ ခေါ်နေသည်။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ောကီစည်းစိမ် လိုက်စားရာမှ၊ ယေရှုရှင်သည် ခေါ်နေ၏၊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ငါ့တပည့်တို့ သာ၍ ချစ်ပါ၊ ကိုယ်တော်ရှင် မိန့်မြွက်နေသည်။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ဝမ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်းနည်းဝမ်းမြောက် လုပ်ကိုင်ရာမှ၊ ယေရှုရှင်သည် ခေါ်သေး၏၊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ငါ့တပည့်တို့ ခြားသူထက်သာ ငါ့ကို ချစ်သလားမေး၏။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ုဏာနှင့် ခေါ်နေစဉ်ခါ၊ ခေါ်သံတော်ကြားပါရစေ၊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ကိုယ်ကို ပူဇော် စိတ်ကို ဆက်သ၊ ချစ်လျက်နှင့် မှုတော်ဆောင်စေ။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310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၁၆၅ သက်တာမုန်တိုင်းလှိုင်းထစဉ်ခါကျူး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2019-12-19T08:07:41Z</dcterms:modified>
</cp:coreProperties>
</file>