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၆၃</a:t>
            </a:r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ျစ်သနားတော်မူကျူး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God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loved the world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 ၃း၁၆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G. Fischer (1835-1912)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ောက်ပြန် ဆုံးရှုံးလောကသားကို ချစ်သနားတော်မူပေ၊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ဖိုးထိုက်ဆုံးသော ကယ်တင်ခြင်းကို အားလုံးကို ဖိုးမဲ့ပေး၊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ေတ္တာတော်၊ အံ့ဖွယ်မေတ္တာ၊ ချစ်သနား ကျွန်ုပ်ကို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ကယ်တင်ရှင်ထက်ရပ်မှ ကြွလာ ကရာနီမှာ သေခံ။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ုံခြင်းဖြင့် ကျွန်ုပ်သခင် ဖြစ်၊ ထမြောက်သော သားတော်သည်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သေခံခြင်းဖြင့် ကျွတ်ခြင်းရ၏၊ သွေးတော်နှင့် ဆေးကြောသည်။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ေတ္တာတော်သည် မြတ်ခြင်းပြည့်စုံ ပြောကြား သန့်ရှင်းသူအား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အပြစ်သဘောမှ ငြိမ်းလုံးစုံ၊ ကိုယ်တော်ကို ယုံခြင်းသာ။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ုံကြည်သူ ဝမ်းမြောက်လျက် သွားရာ သင်ရမည့်အရာမှာ၊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အောက်ရပ်နေခါ စိတ်ငြိမ်းချမ်းသာ၊ မဆုံးအသက်ထက်မှာ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380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၆၃ ချစ်သနားတော်မူကျူး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2019-12-18T09:07:15Z</dcterms:modified>
</cp:coreProperties>
</file>