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၁၁၂	သိုးသငယ်တော်ကျူး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Not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ll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the 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Blood </a:t>
            </a:r>
            <a:r>
              <a:rPr lang="en-US" sz="3600">
                <a:latin typeface="Pyidaungsu" panose="020B0502040204020203" pitchFamily="34" charset="0"/>
                <a:cs typeface="Pyidaungsu" panose="020B0502040204020203" pitchFamily="34" charset="0"/>
              </a:rPr>
              <a:t>of </a:t>
            </a:r>
            <a:r>
              <a:rPr lang="en-US" sz="3600" smtClean="0">
                <a:latin typeface="Pyidaungsu" panose="020B0502040204020203" pitchFamily="34" charset="0"/>
                <a:cs typeface="Pyidaungsu" panose="020B0502040204020203" pitchFamily="34" charset="0"/>
              </a:rPr>
              <a:t>Beasts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၉း၁၂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ုဒပူဇော်သက္ကာ ယဇ်ကောင်မျိုးမျိုးအသွေး၊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အပြစ်မှ လွတ်၊ စိတ်ငြိမ်းစိမ့်ငှါ၊ အလျှင်းမတတ်နိုင်လေ။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21241" y="6156101"/>
            <a:ext cx="227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ိုးငယ်ခရစ်တော်ကား၊ ထိုယဇ်များထက် ထူးမြတ်၊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သွေးတော်အဖိုး၊ အလွန်ထိုက်စွာ၊ အပြစ်ခပ်သိမ်းလွှတ်တတ်။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848089" y="6156101"/>
            <a:ext cx="234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ျွန်ုပ်ယုံပါ၏၊ မြတ်ခေါင်းတော်၌ လက်တင်၊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နောင်တရလျက် အပြစ်ရှိရှိ ဝန်ချပါ၏ 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်ဝါးကပ်တိုင်အပေါ်၊ ကိုယ်တော်ခံသော ပြစ်ဒဏ်၊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အကျွန်ုပ်အောက်မေ့ဆင်ခြင်သော်၊ ကျွန်ုပ်အတွက် ထင့်ဝံ့။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ိုကောင်းကင်ယဇ်၊ သိုးငယ်၊ ယုံကြည်သူ ကျွတ်ရာသည်၊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ကျွန်ုပ်မြင်သော်၊ စိတ်ငြိမ် ကိုးကွယ် မေတ္တာတော် ချီးမွမ်း၏။ အာမင်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350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၁၁၂ သိုးသငယ်တော်ကျူး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2019-12-19T03:26:20Z</dcterms:modified>
</cp:coreProperties>
</file>