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၂၃၄	အမှုတော်ဆောင်လော့ကျူး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Go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Labour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on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Baker (1824-1877)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AC88E409-7DF9-4093-92A1-2BD9DC664B7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အမှုတော်ဆောင်၊ ကိုယ်ကို ပူဇော်၊ အလိုတော်လိုက်ဖို့ရန် အားရ၊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သခင်ကိုယ်တိုင် ဤလမ်းကြွသော်၊ ကိုယ်တော်၏ ကျွန်၊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မလျှောက်ရလား၊ ကိုယ်တော်၏ ကျွန်၊ မလျှောက်ရလား။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39D10F9-B362-43EE-8559-582F08D537C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အမှုတော်ဆောင် အကျိုးမညံ့၊ လောကီအရှုံး ကောင်းကင်ချမ်းသာ၊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ချီးမွမ်းချစ်ခြင်း လူကမခံ၊ သခင်ကခံမည် လူကိုထား၊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သခင်ကခံမည် လူကိုထား။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7E69799-F67C-446B-8065-0ED382103A1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အမှုတော်ဆောင် သင်၏ နှလုံး ကိုယ်တော်ရှုမှတ်အားပေးချီးမွမ်း၊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အမှုတော်ကို ဆောင်လျှင် မရှုံး၊ ကောင်းကျိုးစည်းစိမ် ဝင်စားရအံ့၊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ကောင်းကျိုးစည်းစိမ် ဝင်စားရအံ့။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2E368E1C-B68F-4F2B-8A37-7258D55B3CC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အမှုတော်ဆောင် ဆောင်လျက်ရွှင်လန်း၊ ပင်ပန်းခြင်းနောက်၊ အိမ်မှာ ငြိမ်းခြင်း၊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ငါလာမည်ဟု သန်းခေါင်အသံ၊ သင်ကြားလိမ့်မည်၊ မကြာမမြင့်၊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သင်ကြားလိမ့်မည်၊ မကြာမမြင့်။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7CB9679-7BD9-4AD6-9EE8-214DEF1658B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406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၂၃၄ အမှုတော်ဆောင်လော့ကျူး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2019-12-23T04:06:13Z</dcterms:modified>
</cp:coreProperties>
</file>