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၃၅၂	အရုဏ်တက်ခြင်းကျူး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 morning light is breaking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က၊ ၁း၃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George J. Webb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33E5004-B5AE-4EA7-890E-0E94F391CC0B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မိုးလင်းစဖြစ်ခဲ့လေပြီ၊ မှောင်မိုက်လွင့်ပျောက်လျက်နေ၊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နောင်တမျက်ရည်ယိုစီး၍ မြေးသားများ နိုးကြပေ၊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ပင်လယ်က တိုက်သောလေများ အဝေးသတင်းကိုယူ၊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လှုပ်ရှားလျက်နေ လူမျိုးများ ဆောင်ရွက်မည်၊ ဇိအုန်မှု။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E8F7E5-5642-42B8-A2C4-764729997A6E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ကျေးဇူးတော်ကောင်းကြီး မိုးလို ငါတို့ပေါ်မှာ ရွာ၏၊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ရှေ့မှာ လှသောအရာတို့နေ့တိုင်း ပွင့်လျက်ရှိပြီ၊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ဘုရားကို ဆုတောင်းလေ တိုင်းဆုများ ရကြပေ၏၊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ငြိမ်သက်ခြင်း ပါသော လေတိုင်းမြတ်မင်္ဂလာဆောင်၏။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3836C6-ECF8-44C8-B936-947E26A74C75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ကြည့်လော့ ငါတို့ ဘုရားရှေ့ လူမျိုးပေါင်းဉီးညွတ်ကြ၊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ကျေးဇူးချီးမွမ်းစိတ်ပါလေ ဝင်သူသိန်းသောင်းများလှ၊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အပြစ်ကို ဝန်ခံသောလူ တရားတော်ကို နာလို၊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ယေရှုကယ်တင်ခြင်းရှာသူနေ့တိုင်း လူမျိုးတမျိုး။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29BB46-B593-4335-A2F6-46C162C1ACC3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အိုကယ်တင်ခြင်းမြစ်သာယာ၊ တိုးတက်၍သာ စီးလေ၊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လူမျိုးတကာဖို့ စီးပါ၊ စီးလျက် မရပ်မနေ၊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နှိမ့်ချသူပေါင်းရွှေပြည်သို့ ရောက်သည်တိုင်အောင် မရပ်၊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သခင်ကြွတော်မူပြီဟု ကြွေးကြော်သည်တိုင်အောင်ပင်။ အာမင်။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C12D3C-DC0E-4322-9FAC-B409B8A7C498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541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၃၅၂ အရုဏ်တက်ခြင်းကျူး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2019-12-23T06:51:39Z</dcterms:modified>
</cp:coreProperties>
</file>