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၉၇	အိုမိတ်ဆွေကောင်းသည်ကား ယေရှုတည်းကျူး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The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Best Friend to have is Jesus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သု၊ ၁၈း၂၄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Peter P.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Bichorn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(1865-1936)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ောကဆင်းရဲ ဖိစီးသောခါတွင် မိတ်ဆွေကောင်းတပါးကား ယေရှုရှင်၊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စိတ်ကြေကွဲသည်ကို ပြုပြင်ခွန်အား ကောင်းကြီးများပေးသွင်း၊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အိုမိတ်ဆွေကောင်းသည်ကား ယေရှုတည်း။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ိုမိတ်ဆွေကောင်းသည်ကား ယေရှုတည်း။ 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မိတ်ဆွေမြတ်သည်ကား ယေရှုတည်း၊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သင်သည်လဲသော် ထူမမည်၊ သင်သည် ခေါ်တော် နားညောင်းမည်၊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အိုမိတ်ဆွေကောင်းသည်ကား ယေရှုတည်း။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ေရှု၌ မိတ်ဆွေကောင်း ငါတွေ့ပြီ၊ ငါ့ဝိညာဉ်ငြိမ်သက်သာယာစေ၏၊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ဘေးဉပဒ်ကို မကြောက်ပြီ၊ ကိုယ်တော်ခွန်အားကို မှီမည်၊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အိုမိတ်ဆွေကောင်းသည်ကား ယေရှုတည်း။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ဝမ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်းနည်းဒုက္ခမှောင်တွင်း၌ ရောက်ရှိလေပြင်းမုန်တိုင်းလှိုင်းပုတ်ခတ်သော်လည်း၊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 နီးလှပေ၏၊ ရွံ့ဆုတ်ခြင်းမရှိတော့ပြီ၊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အိုမိတ်ဆွေကောင်းသည်ကား ယေရှုတည်း။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93809" y="6156101"/>
            <a:ext cx="22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ွားနှင့်သော ချစ်သူတို့နှင့် ထိုမှာ နောက်ဆုံးအိမ်တော်၌ စုရုံးသောခါ၊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ထိုခါ၌ ကိုယ်တော်ကိုသာ အစဉ် ချီးမွမ်းလျက်သီကြ၊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အိုမိတ်ဆွေကောင်းသည်ကား ယေရှုတည်း။ 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93809" y="6156101"/>
            <a:ext cx="22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541</Words>
  <Application>Microsoft Office PowerPoint</Application>
  <PresentationFormat>Widescreen</PresentationFormat>
  <Paragraphs>31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၉၇ အိုမိတ်ဆွေကောင်းသည်ကား ယေရှုတည်းကျူး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2019-12-18T11:08:03Z</dcterms:modified>
</cp:coreProperties>
</file>