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၃၃၄	နှစ်ခြင်းကျူး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၁း၃၃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865217" y="6174012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ကြွတော်မူပါ၊ ဝိညာဉ်ဘုရား၊ ပညတ်တော်ကို ကျင့်ဆောင်ခြင်းငှာ၊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ဤရေနားတွင် စုဝေးကြစဉ်၊ မြတ်ကျေးဇူးခံပါစေ၊ အရှင်။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D4E282AA-AC74-4FC3-B2B4-63AD7327562E}"/>
              </a:ext>
            </a:extLst>
          </p:cNvPr>
          <p:cNvSpPr txBox="1"/>
          <p:nvPr/>
        </p:nvSpPr>
        <p:spPr>
          <a:xfrm>
            <a:off x="9865217" y="6174012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အိုကျေးဇူးရှင်သခင် ယေရှု၊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 ရေနှစ်ခြင်းခံရသောသူ၊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အသွေးတော်ကြောင့် အပြစ်နှင့်ကင်း၊ ချမ်းသာကို ရပါစေအရှင်။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18567B4-B757-4078-8716-37432B23E029}"/>
              </a:ext>
            </a:extLst>
          </p:cNvPr>
          <p:cNvSpPr txBox="1"/>
          <p:nvPr/>
        </p:nvSpPr>
        <p:spPr>
          <a:xfrm>
            <a:off x="9865217" y="6174012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ဤသူတို့်လည်း အသက်ထက်ဆုံး တရားတော်၌ တည်ကြည် လုံးလုံး၊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အလိုတော်၌ လိုက်ချင်သဘော၊ သူတို့၌ ပြည့်စုံပါစေသော။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CCBAE77-063B-4776-B5B0-E426FC824533}"/>
              </a:ext>
            </a:extLst>
          </p:cNvPr>
          <p:cNvSpPr txBox="1"/>
          <p:nvPr/>
        </p:nvSpPr>
        <p:spPr>
          <a:xfrm>
            <a:off x="9865217" y="6174012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ဤလောကမှ စုတေ့သောခါ၊ ကောင်းကင်ဘုံမြတ် ခြေရင်းတော်မှာ၊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သန့်ရှင်းသောသူ အစည်းအဝေး၊ ဝင်ရအခွင့်ကို ပေးစေပါ။ အာမင်။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EE4DAD4-6D33-4A9A-9993-3A9ECA388BFF}"/>
              </a:ext>
            </a:extLst>
          </p:cNvPr>
          <p:cNvSpPr txBox="1"/>
          <p:nvPr/>
        </p:nvSpPr>
        <p:spPr>
          <a:xfrm>
            <a:off x="9865217" y="6174012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317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၃၃၄ နှစ်ခြင်းကျူး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2019-12-23T06:42:49Z</dcterms:modified>
</cp:coreProperties>
</file>