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</a:pPr>
            <a:r>
              <a:rPr lang="my-MM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၂၀၄</a:t>
            </a:r>
            <a:r>
              <a:rPr lang="en-US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5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အလင</a:t>
            </a: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်းကို ဆုတောင်းပတ္ထနာကျူး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ဒ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ါဝိဒ်သားတော်၊ ရှင်ယေရှု၊ ကျွန်ုပ်တို့ကို ကယ်တော်မူ၊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များသောသူ မစကယ်ဆယ်၊ ကျွန်ုပ်တို့ကို ငြင်းမပယ်။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ျက်စိကန်းသူ ဖြစ်ပါ၏၊ နှစ်ပေါင်းများစါာ ခံပါပြီ၊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နေရောင်ခြည်ကို မြင်ခြင်းငှာ၊ ချမ်းသာကို ပေးတော်မူပါ။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ျေးဇူးတော် ကြီးလှပါ၏၊ လူခပ်သိမ်းကို သိစိမ့်မည်၊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လိုက်ပါမည်၊ အသက်ထက်ဆုံး၊ ချစ်ပါမည်၊ ကမ္ဘာမကုန်။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စ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ိတ်နှလုံး မိုက်မဲသောသူ၊ လင်းစေအောင် သနားတော်မူ၊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သန့်ရှင်းသော ဝိညာဉ်တော်မြတ်၊ တောင်းတော်မူနေ့ ညမပြတ်။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303</Words>
  <Application>Microsoft Office PowerPoint</Application>
  <PresentationFormat>Widescreen</PresentationFormat>
  <Paragraphs>18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၂၀၄ အလင်းကို ဆုတောင်းပတ္ထနာကျူး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2019-12-19T10:31:02Z</dcterms:modified>
</cp:coreProperties>
</file>